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8" r:id="rId3"/>
    <p:sldId id="263" r:id="rId4"/>
    <p:sldId id="264" r:id="rId5"/>
    <p:sldId id="260" r:id="rId6"/>
    <p:sldId id="256" r:id="rId7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37A6"/>
    <a:srgbClr val="FFFFFF"/>
    <a:srgbClr val="FFC00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80"/>
    <p:restoredTop sz="94648"/>
  </p:normalViewPr>
  <p:slideViewPr>
    <p:cSldViewPr snapToGrid="0">
      <p:cViewPr>
        <p:scale>
          <a:sx n="111" d="100"/>
          <a:sy n="111" d="100"/>
        </p:scale>
        <p:origin x="4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g>
</file>

<file path=ppt/media/image5.jp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188B1-EED5-C617-95A0-F363F9B2E0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4BDF59-9173-2FCE-1FA5-7510272C95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2E1F9-F872-DF79-FAA6-1E583F03F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4CCD0-E881-9D6F-D362-7FFAB9691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E9BD59-9E9B-1C5D-6A2A-6BBE03DAC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09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B6F35-B608-2E85-B816-797406502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64E9DA-6682-CA26-303C-0B8795F8F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A93A1-993D-7D5B-56EE-0799EBB30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B705B-4DC4-1784-93C4-CA388983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88FA2-D2F9-7502-E99E-8B48BF24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24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D809F0-CA78-198A-CAC0-3DC8159FF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600AD5-451F-029E-CD49-79BA300660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A6F9A-B537-2E1A-69F8-7145FA1A0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8C611-9DDC-EF7A-839E-0C020FEF0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AEC65-53ED-5188-B76B-7EFA4E62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762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C61A-487C-ADE9-88BD-6AC0A7919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F9312-4768-3DAD-257D-F02264064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87A9C-AB37-B578-1EC2-D343F7D5F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D97DC-9D24-BE12-FC8C-C220B5583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49267-B6E7-E449-E52D-E20A15BEF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65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219AC-136E-3844-7F89-68F35DBB3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285735-7393-5681-684F-E6BAA6183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75DA3-5222-D291-83FF-67AEDB489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35A41-C2AF-5C28-6E53-1D4B573A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354B9-199C-B6EE-C28A-93390CCC4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561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F4063-BB9E-136B-95E9-CE9AC067B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04B71-A201-F22A-63A4-C1D691FB2D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6D7F5E-54F9-23B7-B190-85B6D2590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61DB2E-5F13-D90C-1842-36EBD322C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A6ACD-DD2E-9334-7B02-702976755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780BF-D435-2F1E-DE84-471DDC987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090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F0833-9EE2-F75B-9ED8-7D1E2576C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2D3E8-1F59-3FCF-8F39-4B3879530D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9CFD8-DFCB-2AA5-28A2-A3A176422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4E7488-1506-693F-5235-0E248706F5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C7A477-9B0D-EBE2-FBBF-9AFB1F340D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CAE6F2-1A7F-CBFD-72E5-C88745E73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E39DBC-BB13-73E8-07EC-88EA33251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80D47F-34A3-640E-F7FA-B8320D8E8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575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08C8B-34D1-BF56-9EDC-DE24F507D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38A78-C02F-132B-6930-E176C5A19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B88450-CF1C-C0F7-B473-CA338EB02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F974C-3167-5333-9722-9EBD2EEC0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813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3CB1FE-18D2-3C1F-09F3-BB16EBC86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998371-FE3C-F3EF-5783-1673C4023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7FA26-0065-B767-D910-5FA768B1B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27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BFD72-6362-A9C4-4D5A-CCCF90AB2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C9F02-7E97-0F30-1A92-2A2D27707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E060C2-E1A7-5F1D-1D97-5CA9AEAFE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59FBF-C790-71B0-C3BB-3579FFF3A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F4DC8C-3F49-453C-4061-2D166A61F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7C32C-6EF2-C718-06A4-0BA33663F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68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13B11-EF17-FD34-7DE7-59D7D360E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5A495C-165F-2887-377D-01F795A748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1E3E64-A862-CB3A-F40F-492CD09DDE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73A64F-AA82-EDAA-DB05-9C40E166F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6C5C71-4BE1-E505-E8EA-A9751F72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FCFF5C-F585-ED06-1542-60B8C84F4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00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3CEBBA-5FB5-28F5-8B37-B70943FD7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CE1D6-FAA2-2E56-8747-830188A25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B2B07-2462-2DCA-6021-C8E17DAC12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3BE6D-7980-D046-95B7-4353B9AAB1E2}" type="datetimeFigureOut">
              <a:rPr lang="en-US" smtClean="0"/>
              <a:t>7/28/24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DF1FB-35ED-6602-A69D-B92DFB731F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B98FD-3D11-A881-2926-E261DB5A2C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A7B1A-395C-7840-B2BD-28478B8A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859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56C1C9-83EB-158F-A112-6A9EA8C0A0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9718"/>
          <a:stretch/>
        </p:blipFill>
        <p:spPr>
          <a:xfrm>
            <a:off x="-14991" y="-14990"/>
            <a:ext cx="8102991" cy="5198576"/>
          </a:xfrm>
          <a:prstGeom prst="rect">
            <a:avLst/>
          </a:prstGeom>
        </p:spPr>
      </p:pic>
      <p:pic>
        <p:nvPicPr>
          <p:cNvPr id="11268" name="Picture 4" descr="15 Best Things To Do In Atlanta GA You Shouldn't Miss - Southern Trippers">
            <a:extLst>
              <a:ext uri="{FF2B5EF4-FFF2-40B4-BE49-F238E27FC236}">
                <a16:creationId xmlns:a16="http://schemas.microsoft.com/office/drawing/2014/main" id="{AF164EED-8688-7552-AED5-9747EE397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1399"/>
          <a:stretch/>
        </p:blipFill>
        <p:spPr bwMode="auto">
          <a:xfrm>
            <a:off x="5318511" y="-14068"/>
            <a:ext cx="6888480" cy="5185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668D669-A0EE-A587-D8D1-34180BB1DB70}"/>
              </a:ext>
            </a:extLst>
          </p:cNvPr>
          <p:cNvSpPr/>
          <p:nvPr/>
        </p:nvSpPr>
        <p:spPr>
          <a:xfrm>
            <a:off x="336508" y="4327524"/>
            <a:ext cx="10081262" cy="645454"/>
          </a:xfrm>
          <a:prstGeom prst="rect">
            <a:avLst/>
          </a:prstGeom>
          <a:solidFill>
            <a:schemeClr val="tx1">
              <a:alpha val="7098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B5B9C-10AC-6AAC-860B-65E1BFF5DE91}"/>
              </a:ext>
            </a:extLst>
          </p:cNvPr>
          <p:cNvSpPr txBox="1"/>
          <p:nvPr/>
        </p:nvSpPr>
        <p:spPr>
          <a:xfrm>
            <a:off x="336508" y="4349200"/>
            <a:ext cx="99340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ALSER Lab is moving to the beautiful city of Atlanta, GA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4340BB2-F4AB-60E9-ADE8-D6961BA06F9A}"/>
              </a:ext>
            </a:extLst>
          </p:cNvPr>
          <p:cNvGrpSpPr/>
          <p:nvPr/>
        </p:nvGrpSpPr>
        <p:grpSpPr>
          <a:xfrm>
            <a:off x="10150835" y="3559919"/>
            <a:ext cx="1973798" cy="1559373"/>
            <a:chOff x="602101" y="2016799"/>
            <a:chExt cx="2737458" cy="2162692"/>
          </a:xfrm>
        </p:grpSpPr>
        <p:sp>
          <p:nvSpPr>
            <p:cNvPr id="14" name="Rectangle 10">
              <a:extLst>
                <a:ext uri="{FF2B5EF4-FFF2-40B4-BE49-F238E27FC236}">
                  <a16:creationId xmlns:a16="http://schemas.microsoft.com/office/drawing/2014/main" id="{4224A416-01D8-37AD-5E78-6C7B3FE4F639}"/>
                </a:ext>
              </a:extLst>
            </p:cNvPr>
            <p:cNvSpPr/>
            <p:nvPr/>
          </p:nvSpPr>
          <p:spPr>
            <a:xfrm rot="382358">
              <a:off x="979141" y="2883609"/>
              <a:ext cx="1124565" cy="1295882"/>
            </a:xfrm>
            <a:custGeom>
              <a:avLst/>
              <a:gdLst>
                <a:gd name="connsiteX0" fmla="*/ 0 w 1508304"/>
                <a:gd name="connsiteY0" fmla="*/ 0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0 w 1508304"/>
                <a:gd name="connsiteY4" fmla="*/ 0 h 558394"/>
                <a:gd name="connsiteX0" fmla="*/ 16976 w 1508304"/>
                <a:gd name="connsiteY0" fmla="*/ 99525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16976 w 1508304"/>
                <a:gd name="connsiteY4" fmla="*/ 99525 h 558394"/>
                <a:gd name="connsiteX0" fmla="*/ 7399 w 1508304"/>
                <a:gd name="connsiteY0" fmla="*/ 71638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7399 w 1508304"/>
                <a:gd name="connsiteY4" fmla="*/ 71638 h 558394"/>
                <a:gd name="connsiteX0" fmla="*/ 0 w 1500905"/>
                <a:gd name="connsiteY0" fmla="*/ 71638 h 558394"/>
                <a:gd name="connsiteX1" fmla="*/ 1500905 w 1500905"/>
                <a:gd name="connsiteY1" fmla="*/ 0 h 558394"/>
                <a:gd name="connsiteX2" fmla="*/ 1500905 w 1500905"/>
                <a:gd name="connsiteY2" fmla="*/ 558394 h 558394"/>
                <a:gd name="connsiteX3" fmla="*/ 113974 w 1500905"/>
                <a:gd name="connsiteY3" fmla="*/ 432862 h 558394"/>
                <a:gd name="connsiteX4" fmla="*/ 0 w 1500905"/>
                <a:gd name="connsiteY4" fmla="*/ 71638 h 558394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14046 w 1514046"/>
                <a:gd name="connsiteY2" fmla="*/ 558394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422687 w 1514046"/>
                <a:gd name="connsiteY2" fmla="*/ 411309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05287 w 1514046"/>
                <a:gd name="connsiteY2" fmla="*/ 514101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2208449"/>
                <a:gd name="connsiteY0" fmla="*/ 71638 h 1256304"/>
                <a:gd name="connsiteX1" fmla="*/ 1514046 w 2208449"/>
                <a:gd name="connsiteY1" fmla="*/ 0 h 1256304"/>
                <a:gd name="connsiteX2" fmla="*/ 2208449 w 2208449"/>
                <a:gd name="connsiteY2" fmla="*/ 1256304 h 1256304"/>
                <a:gd name="connsiteX3" fmla="*/ 0 w 2208449"/>
                <a:gd name="connsiteY3" fmla="*/ 563591 h 1256304"/>
                <a:gd name="connsiteX4" fmla="*/ 13141 w 2208449"/>
                <a:gd name="connsiteY4" fmla="*/ 71638 h 1256304"/>
                <a:gd name="connsiteX0" fmla="*/ 13141 w 2271446"/>
                <a:gd name="connsiteY0" fmla="*/ 88765 h 1273431"/>
                <a:gd name="connsiteX1" fmla="*/ 2271446 w 2271446"/>
                <a:gd name="connsiteY1" fmla="*/ 0 h 1273431"/>
                <a:gd name="connsiteX2" fmla="*/ 2208449 w 2271446"/>
                <a:gd name="connsiteY2" fmla="*/ 1273431 h 1273431"/>
                <a:gd name="connsiteX3" fmla="*/ 0 w 2271446"/>
                <a:gd name="connsiteY3" fmla="*/ 580718 h 1273431"/>
                <a:gd name="connsiteX4" fmla="*/ 13141 w 2271446"/>
                <a:gd name="connsiteY4" fmla="*/ 88765 h 1273431"/>
                <a:gd name="connsiteX0" fmla="*/ 6976 w 2265281"/>
                <a:gd name="connsiteY0" fmla="*/ 88765 h 1273431"/>
                <a:gd name="connsiteX1" fmla="*/ 2265281 w 2265281"/>
                <a:gd name="connsiteY1" fmla="*/ 0 h 1273431"/>
                <a:gd name="connsiteX2" fmla="*/ 2202284 w 2265281"/>
                <a:gd name="connsiteY2" fmla="*/ 1273431 h 1273431"/>
                <a:gd name="connsiteX3" fmla="*/ 0 w 2265281"/>
                <a:gd name="connsiteY3" fmla="*/ 1227928 h 1273431"/>
                <a:gd name="connsiteX4" fmla="*/ 6976 w 2265281"/>
                <a:gd name="connsiteY4" fmla="*/ 88765 h 127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5281" h="1273431">
                  <a:moveTo>
                    <a:pt x="6976" y="88765"/>
                  </a:moveTo>
                  <a:lnTo>
                    <a:pt x="2265281" y="0"/>
                  </a:lnTo>
                  <a:lnTo>
                    <a:pt x="2202284" y="1273431"/>
                  </a:lnTo>
                  <a:lnTo>
                    <a:pt x="0" y="1227928"/>
                  </a:lnTo>
                  <a:cubicBezTo>
                    <a:pt x="2325" y="848207"/>
                    <a:pt x="4651" y="468486"/>
                    <a:pt x="6976" y="8876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400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BF49CE5A-ABFA-BCD4-5F73-22F409E33A18}"/>
                </a:ext>
              </a:extLst>
            </p:cNvPr>
            <p:cNvSpPr/>
            <p:nvPr/>
          </p:nvSpPr>
          <p:spPr>
            <a:xfrm rot="20560402">
              <a:off x="602101" y="2190667"/>
              <a:ext cx="2737458" cy="1538866"/>
            </a:xfrm>
            <a:custGeom>
              <a:avLst/>
              <a:gdLst>
                <a:gd name="connsiteX0" fmla="*/ 0 w 1508304"/>
                <a:gd name="connsiteY0" fmla="*/ 0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0 w 1508304"/>
                <a:gd name="connsiteY4" fmla="*/ 0 h 558394"/>
                <a:gd name="connsiteX0" fmla="*/ 16976 w 1508304"/>
                <a:gd name="connsiteY0" fmla="*/ 99525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16976 w 1508304"/>
                <a:gd name="connsiteY4" fmla="*/ 99525 h 558394"/>
                <a:gd name="connsiteX0" fmla="*/ 7399 w 1508304"/>
                <a:gd name="connsiteY0" fmla="*/ 71638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7399 w 1508304"/>
                <a:gd name="connsiteY4" fmla="*/ 71638 h 558394"/>
                <a:gd name="connsiteX0" fmla="*/ 0 w 1500905"/>
                <a:gd name="connsiteY0" fmla="*/ 71638 h 558394"/>
                <a:gd name="connsiteX1" fmla="*/ 1500905 w 1500905"/>
                <a:gd name="connsiteY1" fmla="*/ 0 h 558394"/>
                <a:gd name="connsiteX2" fmla="*/ 1500905 w 1500905"/>
                <a:gd name="connsiteY2" fmla="*/ 558394 h 558394"/>
                <a:gd name="connsiteX3" fmla="*/ 113974 w 1500905"/>
                <a:gd name="connsiteY3" fmla="*/ 432862 h 558394"/>
                <a:gd name="connsiteX4" fmla="*/ 0 w 1500905"/>
                <a:gd name="connsiteY4" fmla="*/ 71638 h 558394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14046 w 1514046"/>
                <a:gd name="connsiteY2" fmla="*/ 558394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422687 w 1514046"/>
                <a:gd name="connsiteY2" fmla="*/ 411309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05287 w 1514046"/>
                <a:gd name="connsiteY2" fmla="*/ 514101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2208449"/>
                <a:gd name="connsiteY0" fmla="*/ 71638 h 1256304"/>
                <a:gd name="connsiteX1" fmla="*/ 1514046 w 2208449"/>
                <a:gd name="connsiteY1" fmla="*/ 0 h 1256304"/>
                <a:gd name="connsiteX2" fmla="*/ 2208449 w 2208449"/>
                <a:gd name="connsiteY2" fmla="*/ 1256304 h 1256304"/>
                <a:gd name="connsiteX3" fmla="*/ 0 w 2208449"/>
                <a:gd name="connsiteY3" fmla="*/ 563591 h 1256304"/>
                <a:gd name="connsiteX4" fmla="*/ 13141 w 2208449"/>
                <a:gd name="connsiteY4" fmla="*/ 71638 h 1256304"/>
                <a:gd name="connsiteX0" fmla="*/ 13141 w 2271446"/>
                <a:gd name="connsiteY0" fmla="*/ 88765 h 1273431"/>
                <a:gd name="connsiteX1" fmla="*/ 2271446 w 2271446"/>
                <a:gd name="connsiteY1" fmla="*/ 0 h 1273431"/>
                <a:gd name="connsiteX2" fmla="*/ 2208449 w 2271446"/>
                <a:gd name="connsiteY2" fmla="*/ 1273431 h 1273431"/>
                <a:gd name="connsiteX3" fmla="*/ 0 w 2271446"/>
                <a:gd name="connsiteY3" fmla="*/ 580718 h 1273431"/>
                <a:gd name="connsiteX4" fmla="*/ 13141 w 2271446"/>
                <a:gd name="connsiteY4" fmla="*/ 88765 h 1273431"/>
                <a:gd name="connsiteX0" fmla="*/ 6976 w 2265281"/>
                <a:gd name="connsiteY0" fmla="*/ 88765 h 1273431"/>
                <a:gd name="connsiteX1" fmla="*/ 2265281 w 2265281"/>
                <a:gd name="connsiteY1" fmla="*/ 0 h 1273431"/>
                <a:gd name="connsiteX2" fmla="*/ 2202284 w 2265281"/>
                <a:gd name="connsiteY2" fmla="*/ 1273431 h 1273431"/>
                <a:gd name="connsiteX3" fmla="*/ 0 w 2265281"/>
                <a:gd name="connsiteY3" fmla="*/ 1227928 h 1273431"/>
                <a:gd name="connsiteX4" fmla="*/ 6976 w 2265281"/>
                <a:gd name="connsiteY4" fmla="*/ 88765 h 127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5281" h="1273431">
                  <a:moveTo>
                    <a:pt x="6976" y="88765"/>
                  </a:moveTo>
                  <a:lnTo>
                    <a:pt x="2265281" y="0"/>
                  </a:lnTo>
                  <a:lnTo>
                    <a:pt x="2202284" y="1273431"/>
                  </a:lnTo>
                  <a:lnTo>
                    <a:pt x="0" y="1227928"/>
                  </a:lnTo>
                  <a:cubicBezTo>
                    <a:pt x="2325" y="848207"/>
                    <a:pt x="4651" y="468486"/>
                    <a:pt x="6976" y="887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Hiring</a:t>
              </a:r>
            </a:p>
          </p:txBody>
        </p:sp>
        <p:sp>
          <p:nvSpPr>
            <p:cNvPr id="16" name="Rectangle 10">
              <a:extLst>
                <a:ext uri="{FF2B5EF4-FFF2-40B4-BE49-F238E27FC236}">
                  <a16:creationId xmlns:a16="http://schemas.microsoft.com/office/drawing/2014/main" id="{ED76BE58-A4DA-4C66-98E8-AECD224671A1}"/>
                </a:ext>
              </a:extLst>
            </p:cNvPr>
            <p:cNvSpPr/>
            <p:nvPr/>
          </p:nvSpPr>
          <p:spPr>
            <a:xfrm rot="20560402">
              <a:off x="654424" y="2016799"/>
              <a:ext cx="1829635" cy="681066"/>
            </a:xfrm>
            <a:custGeom>
              <a:avLst/>
              <a:gdLst>
                <a:gd name="connsiteX0" fmla="*/ 0 w 1508304"/>
                <a:gd name="connsiteY0" fmla="*/ 0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0 w 1508304"/>
                <a:gd name="connsiteY4" fmla="*/ 0 h 558394"/>
                <a:gd name="connsiteX0" fmla="*/ 16976 w 1508304"/>
                <a:gd name="connsiteY0" fmla="*/ 99525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16976 w 1508304"/>
                <a:gd name="connsiteY4" fmla="*/ 99525 h 558394"/>
                <a:gd name="connsiteX0" fmla="*/ 7399 w 1508304"/>
                <a:gd name="connsiteY0" fmla="*/ 71638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7399 w 1508304"/>
                <a:gd name="connsiteY4" fmla="*/ 71638 h 558394"/>
                <a:gd name="connsiteX0" fmla="*/ 0 w 1500905"/>
                <a:gd name="connsiteY0" fmla="*/ 71638 h 558394"/>
                <a:gd name="connsiteX1" fmla="*/ 1500905 w 1500905"/>
                <a:gd name="connsiteY1" fmla="*/ 0 h 558394"/>
                <a:gd name="connsiteX2" fmla="*/ 1500905 w 1500905"/>
                <a:gd name="connsiteY2" fmla="*/ 558394 h 558394"/>
                <a:gd name="connsiteX3" fmla="*/ 113974 w 1500905"/>
                <a:gd name="connsiteY3" fmla="*/ 432862 h 558394"/>
                <a:gd name="connsiteX4" fmla="*/ 0 w 1500905"/>
                <a:gd name="connsiteY4" fmla="*/ 71638 h 558394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14046 w 1514046"/>
                <a:gd name="connsiteY2" fmla="*/ 558394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422687 w 1514046"/>
                <a:gd name="connsiteY2" fmla="*/ 411309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05287 w 1514046"/>
                <a:gd name="connsiteY2" fmla="*/ 514101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4046" h="563591">
                  <a:moveTo>
                    <a:pt x="13141" y="71638"/>
                  </a:moveTo>
                  <a:lnTo>
                    <a:pt x="1514046" y="0"/>
                  </a:lnTo>
                  <a:lnTo>
                    <a:pt x="1505287" y="514101"/>
                  </a:lnTo>
                  <a:lnTo>
                    <a:pt x="0" y="563591"/>
                  </a:lnTo>
                  <a:lnTo>
                    <a:pt x="13141" y="7163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We are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5757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25-Park_Place - College of Arts &amp; Sciences">
            <a:extLst>
              <a:ext uri="{FF2B5EF4-FFF2-40B4-BE49-F238E27FC236}">
                <a16:creationId xmlns:a16="http://schemas.microsoft.com/office/drawing/2014/main" id="{3AAE8DFB-CEB5-174F-D6E7-C2E45E1273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4" r="13673"/>
          <a:stretch/>
        </p:blipFill>
        <p:spPr bwMode="auto">
          <a:xfrm>
            <a:off x="-14991" y="-12823"/>
            <a:ext cx="7300211" cy="522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F343E0-EA60-FE67-04DC-7B39B53A3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511" y="603732"/>
            <a:ext cx="3792152" cy="29302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F8C10C4-6003-9E7E-2276-DE4A369073BD}"/>
              </a:ext>
            </a:extLst>
          </p:cNvPr>
          <p:cNvSpPr/>
          <p:nvPr/>
        </p:nvSpPr>
        <p:spPr>
          <a:xfrm>
            <a:off x="492019" y="4296262"/>
            <a:ext cx="11137691" cy="742299"/>
          </a:xfrm>
          <a:prstGeom prst="rect">
            <a:avLst/>
          </a:prstGeom>
          <a:solidFill>
            <a:schemeClr val="tx1">
              <a:alpha val="7098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F99DC8-D7DB-0A0C-D827-5CA3384F3687}"/>
              </a:ext>
            </a:extLst>
          </p:cNvPr>
          <p:cNvSpPr txBox="1"/>
          <p:nvPr/>
        </p:nvSpPr>
        <p:spPr>
          <a:xfrm>
            <a:off x="331278" y="4375024"/>
            <a:ext cx="114591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are now part of the CS department, Georgia State University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73C28C0-09E5-3880-9C13-AC99B192A9DF}"/>
              </a:ext>
            </a:extLst>
          </p:cNvPr>
          <p:cNvGrpSpPr/>
          <p:nvPr/>
        </p:nvGrpSpPr>
        <p:grpSpPr>
          <a:xfrm>
            <a:off x="2581119" y="3284420"/>
            <a:ext cx="1486635" cy="1174496"/>
            <a:chOff x="602101" y="2016799"/>
            <a:chExt cx="2737458" cy="2162692"/>
          </a:xfrm>
        </p:grpSpPr>
        <p:sp>
          <p:nvSpPr>
            <p:cNvPr id="20" name="Rectangle 10">
              <a:extLst>
                <a:ext uri="{FF2B5EF4-FFF2-40B4-BE49-F238E27FC236}">
                  <a16:creationId xmlns:a16="http://schemas.microsoft.com/office/drawing/2014/main" id="{D14DFF3A-F410-4414-453F-EF50DAF8F7D3}"/>
                </a:ext>
              </a:extLst>
            </p:cNvPr>
            <p:cNvSpPr/>
            <p:nvPr/>
          </p:nvSpPr>
          <p:spPr>
            <a:xfrm rot="382358">
              <a:off x="979141" y="2883609"/>
              <a:ext cx="1124565" cy="1295882"/>
            </a:xfrm>
            <a:custGeom>
              <a:avLst/>
              <a:gdLst>
                <a:gd name="connsiteX0" fmla="*/ 0 w 1508304"/>
                <a:gd name="connsiteY0" fmla="*/ 0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0 w 1508304"/>
                <a:gd name="connsiteY4" fmla="*/ 0 h 558394"/>
                <a:gd name="connsiteX0" fmla="*/ 16976 w 1508304"/>
                <a:gd name="connsiteY0" fmla="*/ 99525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16976 w 1508304"/>
                <a:gd name="connsiteY4" fmla="*/ 99525 h 558394"/>
                <a:gd name="connsiteX0" fmla="*/ 7399 w 1508304"/>
                <a:gd name="connsiteY0" fmla="*/ 71638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7399 w 1508304"/>
                <a:gd name="connsiteY4" fmla="*/ 71638 h 558394"/>
                <a:gd name="connsiteX0" fmla="*/ 0 w 1500905"/>
                <a:gd name="connsiteY0" fmla="*/ 71638 h 558394"/>
                <a:gd name="connsiteX1" fmla="*/ 1500905 w 1500905"/>
                <a:gd name="connsiteY1" fmla="*/ 0 h 558394"/>
                <a:gd name="connsiteX2" fmla="*/ 1500905 w 1500905"/>
                <a:gd name="connsiteY2" fmla="*/ 558394 h 558394"/>
                <a:gd name="connsiteX3" fmla="*/ 113974 w 1500905"/>
                <a:gd name="connsiteY3" fmla="*/ 432862 h 558394"/>
                <a:gd name="connsiteX4" fmla="*/ 0 w 1500905"/>
                <a:gd name="connsiteY4" fmla="*/ 71638 h 558394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14046 w 1514046"/>
                <a:gd name="connsiteY2" fmla="*/ 558394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422687 w 1514046"/>
                <a:gd name="connsiteY2" fmla="*/ 411309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05287 w 1514046"/>
                <a:gd name="connsiteY2" fmla="*/ 514101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2208449"/>
                <a:gd name="connsiteY0" fmla="*/ 71638 h 1256304"/>
                <a:gd name="connsiteX1" fmla="*/ 1514046 w 2208449"/>
                <a:gd name="connsiteY1" fmla="*/ 0 h 1256304"/>
                <a:gd name="connsiteX2" fmla="*/ 2208449 w 2208449"/>
                <a:gd name="connsiteY2" fmla="*/ 1256304 h 1256304"/>
                <a:gd name="connsiteX3" fmla="*/ 0 w 2208449"/>
                <a:gd name="connsiteY3" fmla="*/ 563591 h 1256304"/>
                <a:gd name="connsiteX4" fmla="*/ 13141 w 2208449"/>
                <a:gd name="connsiteY4" fmla="*/ 71638 h 1256304"/>
                <a:gd name="connsiteX0" fmla="*/ 13141 w 2271446"/>
                <a:gd name="connsiteY0" fmla="*/ 88765 h 1273431"/>
                <a:gd name="connsiteX1" fmla="*/ 2271446 w 2271446"/>
                <a:gd name="connsiteY1" fmla="*/ 0 h 1273431"/>
                <a:gd name="connsiteX2" fmla="*/ 2208449 w 2271446"/>
                <a:gd name="connsiteY2" fmla="*/ 1273431 h 1273431"/>
                <a:gd name="connsiteX3" fmla="*/ 0 w 2271446"/>
                <a:gd name="connsiteY3" fmla="*/ 580718 h 1273431"/>
                <a:gd name="connsiteX4" fmla="*/ 13141 w 2271446"/>
                <a:gd name="connsiteY4" fmla="*/ 88765 h 1273431"/>
                <a:gd name="connsiteX0" fmla="*/ 6976 w 2265281"/>
                <a:gd name="connsiteY0" fmla="*/ 88765 h 1273431"/>
                <a:gd name="connsiteX1" fmla="*/ 2265281 w 2265281"/>
                <a:gd name="connsiteY1" fmla="*/ 0 h 1273431"/>
                <a:gd name="connsiteX2" fmla="*/ 2202284 w 2265281"/>
                <a:gd name="connsiteY2" fmla="*/ 1273431 h 1273431"/>
                <a:gd name="connsiteX3" fmla="*/ 0 w 2265281"/>
                <a:gd name="connsiteY3" fmla="*/ 1227928 h 1273431"/>
                <a:gd name="connsiteX4" fmla="*/ 6976 w 2265281"/>
                <a:gd name="connsiteY4" fmla="*/ 88765 h 127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5281" h="1273431">
                  <a:moveTo>
                    <a:pt x="6976" y="88765"/>
                  </a:moveTo>
                  <a:lnTo>
                    <a:pt x="2265281" y="0"/>
                  </a:lnTo>
                  <a:lnTo>
                    <a:pt x="2202284" y="1273431"/>
                  </a:lnTo>
                  <a:lnTo>
                    <a:pt x="0" y="1227928"/>
                  </a:lnTo>
                  <a:cubicBezTo>
                    <a:pt x="2325" y="848207"/>
                    <a:pt x="4651" y="468486"/>
                    <a:pt x="6976" y="8876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10">
              <a:extLst>
                <a:ext uri="{FF2B5EF4-FFF2-40B4-BE49-F238E27FC236}">
                  <a16:creationId xmlns:a16="http://schemas.microsoft.com/office/drawing/2014/main" id="{BFAF4778-84B2-2E7F-28BB-E510B16DB08C}"/>
                </a:ext>
              </a:extLst>
            </p:cNvPr>
            <p:cNvSpPr/>
            <p:nvPr/>
          </p:nvSpPr>
          <p:spPr>
            <a:xfrm rot="20560402">
              <a:off x="602101" y="2190667"/>
              <a:ext cx="2737458" cy="1538866"/>
            </a:xfrm>
            <a:custGeom>
              <a:avLst/>
              <a:gdLst>
                <a:gd name="connsiteX0" fmla="*/ 0 w 1508304"/>
                <a:gd name="connsiteY0" fmla="*/ 0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0 w 1508304"/>
                <a:gd name="connsiteY4" fmla="*/ 0 h 558394"/>
                <a:gd name="connsiteX0" fmla="*/ 16976 w 1508304"/>
                <a:gd name="connsiteY0" fmla="*/ 99525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16976 w 1508304"/>
                <a:gd name="connsiteY4" fmla="*/ 99525 h 558394"/>
                <a:gd name="connsiteX0" fmla="*/ 7399 w 1508304"/>
                <a:gd name="connsiteY0" fmla="*/ 71638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7399 w 1508304"/>
                <a:gd name="connsiteY4" fmla="*/ 71638 h 558394"/>
                <a:gd name="connsiteX0" fmla="*/ 0 w 1500905"/>
                <a:gd name="connsiteY0" fmla="*/ 71638 h 558394"/>
                <a:gd name="connsiteX1" fmla="*/ 1500905 w 1500905"/>
                <a:gd name="connsiteY1" fmla="*/ 0 h 558394"/>
                <a:gd name="connsiteX2" fmla="*/ 1500905 w 1500905"/>
                <a:gd name="connsiteY2" fmla="*/ 558394 h 558394"/>
                <a:gd name="connsiteX3" fmla="*/ 113974 w 1500905"/>
                <a:gd name="connsiteY3" fmla="*/ 432862 h 558394"/>
                <a:gd name="connsiteX4" fmla="*/ 0 w 1500905"/>
                <a:gd name="connsiteY4" fmla="*/ 71638 h 558394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14046 w 1514046"/>
                <a:gd name="connsiteY2" fmla="*/ 558394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422687 w 1514046"/>
                <a:gd name="connsiteY2" fmla="*/ 411309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05287 w 1514046"/>
                <a:gd name="connsiteY2" fmla="*/ 514101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2208449"/>
                <a:gd name="connsiteY0" fmla="*/ 71638 h 1256304"/>
                <a:gd name="connsiteX1" fmla="*/ 1514046 w 2208449"/>
                <a:gd name="connsiteY1" fmla="*/ 0 h 1256304"/>
                <a:gd name="connsiteX2" fmla="*/ 2208449 w 2208449"/>
                <a:gd name="connsiteY2" fmla="*/ 1256304 h 1256304"/>
                <a:gd name="connsiteX3" fmla="*/ 0 w 2208449"/>
                <a:gd name="connsiteY3" fmla="*/ 563591 h 1256304"/>
                <a:gd name="connsiteX4" fmla="*/ 13141 w 2208449"/>
                <a:gd name="connsiteY4" fmla="*/ 71638 h 1256304"/>
                <a:gd name="connsiteX0" fmla="*/ 13141 w 2271446"/>
                <a:gd name="connsiteY0" fmla="*/ 88765 h 1273431"/>
                <a:gd name="connsiteX1" fmla="*/ 2271446 w 2271446"/>
                <a:gd name="connsiteY1" fmla="*/ 0 h 1273431"/>
                <a:gd name="connsiteX2" fmla="*/ 2208449 w 2271446"/>
                <a:gd name="connsiteY2" fmla="*/ 1273431 h 1273431"/>
                <a:gd name="connsiteX3" fmla="*/ 0 w 2271446"/>
                <a:gd name="connsiteY3" fmla="*/ 580718 h 1273431"/>
                <a:gd name="connsiteX4" fmla="*/ 13141 w 2271446"/>
                <a:gd name="connsiteY4" fmla="*/ 88765 h 1273431"/>
                <a:gd name="connsiteX0" fmla="*/ 6976 w 2265281"/>
                <a:gd name="connsiteY0" fmla="*/ 88765 h 1273431"/>
                <a:gd name="connsiteX1" fmla="*/ 2265281 w 2265281"/>
                <a:gd name="connsiteY1" fmla="*/ 0 h 1273431"/>
                <a:gd name="connsiteX2" fmla="*/ 2202284 w 2265281"/>
                <a:gd name="connsiteY2" fmla="*/ 1273431 h 1273431"/>
                <a:gd name="connsiteX3" fmla="*/ 0 w 2265281"/>
                <a:gd name="connsiteY3" fmla="*/ 1227928 h 1273431"/>
                <a:gd name="connsiteX4" fmla="*/ 6976 w 2265281"/>
                <a:gd name="connsiteY4" fmla="*/ 88765 h 127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5281" h="1273431">
                  <a:moveTo>
                    <a:pt x="6976" y="88765"/>
                  </a:moveTo>
                  <a:lnTo>
                    <a:pt x="2265281" y="0"/>
                  </a:lnTo>
                  <a:lnTo>
                    <a:pt x="2202284" y="1273431"/>
                  </a:lnTo>
                  <a:lnTo>
                    <a:pt x="0" y="1227928"/>
                  </a:lnTo>
                  <a:cubicBezTo>
                    <a:pt x="2325" y="848207"/>
                    <a:pt x="4651" y="468486"/>
                    <a:pt x="6976" y="887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>
                  <a:solidFill>
                    <a:schemeClr val="tx1"/>
                  </a:solidFill>
                </a:rPr>
                <a:t>Hiring</a:t>
              </a:r>
            </a:p>
          </p:txBody>
        </p:sp>
        <p:sp>
          <p:nvSpPr>
            <p:cNvPr id="22" name="Rectangle 10">
              <a:extLst>
                <a:ext uri="{FF2B5EF4-FFF2-40B4-BE49-F238E27FC236}">
                  <a16:creationId xmlns:a16="http://schemas.microsoft.com/office/drawing/2014/main" id="{3A9B892A-8536-2B8B-2CDE-AEB3C9A48D47}"/>
                </a:ext>
              </a:extLst>
            </p:cNvPr>
            <p:cNvSpPr/>
            <p:nvPr/>
          </p:nvSpPr>
          <p:spPr>
            <a:xfrm rot="20560402">
              <a:off x="654424" y="2016799"/>
              <a:ext cx="1829635" cy="681066"/>
            </a:xfrm>
            <a:custGeom>
              <a:avLst/>
              <a:gdLst>
                <a:gd name="connsiteX0" fmla="*/ 0 w 1508304"/>
                <a:gd name="connsiteY0" fmla="*/ 0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0 w 1508304"/>
                <a:gd name="connsiteY4" fmla="*/ 0 h 558394"/>
                <a:gd name="connsiteX0" fmla="*/ 16976 w 1508304"/>
                <a:gd name="connsiteY0" fmla="*/ 99525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16976 w 1508304"/>
                <a:gd name="connsiteY4" fmla="*/ 99525 h 558394"/>
                <a:gd name="connsiteX0" fmla="*/ 7399 w 1508304"/>
                <a:gd name="connsiteY0" fmla="*/ 71638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7399 w 1508304"/>
                <a:gd name="connsiteY4" fmla="*/ 71638 h 558394"/>
                <a:gd name="connsiteX0" fmla="*/ 0 w 1500905"/>
                <a:gd name="connsiteY0" fmla="*/ 71638 h 558394"/>
                <a:gd name="connsiteX1" fmla="*/ 1500905 w 1500905"/>
                <a:gd name="connsiteY1" fmla="*/ 0 h 558394"/>
                <a:gd name="connsiteX2" fmla="*/ 1500905 w 1500905"/>
                <a:gd name="connsiteY2" fmla="*/ 558394 h 558394"/>
                <a:gd name="connsiteX3" fmla="*/ 113974 w 1500905"/>
                <a:gd name="connsiteY3" fmla="*/ 432862 h 558394"/>
                <a:gd name="connsiteX4" fmla="*/ 0 w 1500905"/>
                <a:gd name="connsiteY4" fmla="*/ 71638 h 558394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14046 w 1514046"/>
                <a:gd name="connsiteY2" fmla="*/ 558394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422687 w 1514046"/>
                <a:gd name="connsiteY2" fmla="*/ 411309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05287 w 1514046"/>
                <a:gd name="connsiteY2" fmla="*/ 514101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4046" h="563591">
                  <a:moveTo>
                    <a:pt x="13141" y="71638"/>
                  </a:moveTo>
                  <a:lnTo>
                    <a:pt x="1514046" y="0"/>
                  </a:lnTo>
                  <a:lnTo>
                    <a:pt x="1505287" y="514101"/>
                  </a:lnTo>
                  <a:lnTo>
                    <a:pt x="0" y="563591"/>
                  </a:lnTo>
                  <a:lnTo>
                    <a:pt x="13141" y="7163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We are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7541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CB7BBC-F7D5-19A6-D9DA-04B456BD2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990" y="-14990"/>
            <a:ext cx="7821414" cy="5209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6621EB-5115-545B-4846-295AEDABA0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641" r="5873"/>
          <a:stretch/>
        </p:blipFill>
        <p:spPr>
          <a:xfrm>
            <a:off x="4568233" y="-14990"/>
            <a:ext cx="7638757" cy="520918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37FAD77-92CA-DA5F-1206-BDC27B3C92F8}"/>
              </a:ext>
            </a:extLst>
          </p:cNvPr>
          <p:cNvSpPr/>
          <p:nvPr/>
        </p:nvSpPr>
        <p:spPr>
          <a:xfrm>
            <a:off x="4756450" y="1434905"/>
            <a:ext cx="2711919" cy="2461846"/>
          </a:xfrm>
          <a:prstGeom prst="rect">
            <a:avLst/>
          </a:prstGeom>
          <a:solidFill>
            <a:srgbClr val="FFFFFF">
              <a:alpha val="7960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C5679F-C087-3D91-9879-1846CB5C9C46}"/>
              </a:ext>
            </a:extLst>
          </p:cNvPr>
          <p:cNvSpPr txBox="1"/>
          <p:nvPr/>
        </p:nvSpPr>
        <p:spPr>
          <a:xfrm>
            <a:off x="5769607" y="856512"/>
            <a:ext cx="108497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latin typeface="Arial Hebrew" pitchFamily="2" charset="-79"/>
                <a:cs typeface="Arial Hebrew" pitchFamily="2" charset="-79"/>
              </a:rPr>
              <a:t>2</a:t>
            </a:r>
            <a:endParaRPr lang="en-US" sz="23900" b="1" dirty="0">
              <a:latin typeface="Arial Hebrew" pitchFamily="2" charset="-79"/>
              <a:cs typeface="Arial Hebrew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8897B8-3A83-F265-77DA-3311DC9A58B5}"/>
              </a:ext>
            </a:extLst>
          </p:cNvPr>
          <p:cNvSpPr txBox="1"/>
          <p:nvPr/>
        </p:nvSpPr>
        <p:spPr>
          <a:xfrm>
            <a:off x="4922622" y="1559576"/>
            <a:ext cx="12332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atin typeface="Arial Hebrew" pitchFamily="2" charset="-79"/>
                <a:cs typeface="Arial Hebrew" pitchFamily="2" charset="-79"/>
              </a:rPr>
              <a:t>#</a:t>
            </a:r>
            <a:endParaRPr lang="en-US" sz="23900" b="1" dirty="0">
              <a:latin typeface="Arial Hebrew" pitchFamily="2" charset="-79"/>
              <a:cs typeface="Arial Hebrew" pitchFamily="2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7B3E6A-8E84-3273-6D34-B6DF228FB72F}"/>
              </a:ext>
            </a:extLst>
          </p:cNvPr>
          <p:cNvSpPr txBox="1"/>
          <p:nvPr/>
        </p:nvSpPr>
        <p:spPr>
          <a:xfrm>
            <a:off x="4756450" y="2719240"/>
            <a:ext cx="26931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pc="-150" dirty="0">
                <a:latin typeface=""/>
                <a:cs typeface="Arial" panose="020B0604020202020204" pitchFamily="34" charset="0"/>
              </a:rPr>
              <a:t>in the U.S. for </a:t>
            </a:r>
            <a:r>
              <a:rPr lang="en-US" sz="3600" b="1" spc="180" dirty="0">
                <a:latin typeface=""/>
                <a:cs typeface="Arial" panose="020B0604020202020204" pitchFamily="34" charset="0"/>
              </a:rPr>
              <a:t>Teaching</a:t>
            </a:r>
            <a:endParaRPr lang="en-US" sz="2800" b="1" spc="180" dirty="0">
              <a:latin typeface=""/>
              <a:cs typeface="Arial" panose="020B0604020202020204" pitchFamily="34" charset="0"/>
            </a:endParaRPr>
          </a:p>
        </p:txBody>
      </p:sp>
      <p:pic>
        <p:nvPicPr>
          <p:cNvPr id="24" name="Picture 20" descr="U.S. News &amp; World Report Best Colleges badge image for Undergraduate Teaching 2024.">
            <a:extLst>
              <a:ext uri="{FF2B5EF4-FFF2-40B4-BE49-F238E27FC236}">
                <a16:creationId xmlns:a16="http://schemas.microsoft.com/office/drawing/2014/main" id="{891FFF4D-8042-1884-4896-106379207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083" y="3796458"/>
            <a:ext cx="935834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3D42DBC-E1B8-63E0-9E66-7E96833F46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8039" y="1455188"/>
            <a:ext cx="462090" cy="46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338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 descr="Giving-background - Creative Media Industries Institute">
            <a:extLst>
              <a:ext uri="{FF2B5EF4-FFF2-40B4-BE49-F238E27FC236}">
                <a16:creationId xmlns:a16="http://schemas.microsoft.com/office/drawing/2014/main" id="{0FEE51DF-471F-FD7C-583F-48FF8B1EAE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53"/>
          <a:stretch/>
        </p:blipFill>
        <p:spPr bwMode="auto">
          <a:xfrm>
            <a:off x="-14991" y="-14990"/>
            <a:ext cx="8218653" cy="5209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25-Park_Place - College of Arts &amp; Sciences">
            <a:extLst>
              <a:ext uri="{FF2B5EF4-FFF2-40B4-BE49-F238E27FC236}">
                <a16:creationId xmlns:a16="http://schemas.microsoft.com/office/drawing/2014/main" id="{F454A0B2-F996-95A7-FDA6-577CE98FDF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4" r="13673"/>
          <a:stretch/>
        </p:blipFill>
        <p:spPr bwMode="auto">
          <a:xfrm>
            <a:off x="7924800" y="2135395"/>
            <a:ext cx="4295336" cy="307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Georgia State University Department of Applied Linguistics and ESL |  LinkedIn">
            <a:extLst>
              <a:ext uri="{FF2B5EF4-FFF2-40B4-BE49-F238E27FC236}">
                <a16:creationId xmlns:a16="http://schemas.microsoft.com/office/drawing/2014/main" id="{00B442F1-D82B-A35D-313B-73B69A48E4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86"/>
          <a:stretch/>
        </p:blipFill>
        <p:spPr bwMode="auto">
          <a:xfrm>
            <a:off x="7924800" y="0"/>
            <a:ext cx="4295336" cy="307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0679E34-3CA3-E3B1-89A5-D7245A371D52}"/>
              </a:ext>
            </a:extLst>
          </p:cNvPr>
          <p:cNvSpPr/>
          <p:nvPr/>
        </p:nvSpPr>
        <p:spPr>
          <a:xfrm>
            <a:off x="4756450" y="1434905"/>
            <a:ext cx="2711919" cy="2461846"/>
          </a:xfrm>
          <a:prstGeom prst="rect">
            <a:avLst/>
          </a:prstGeom>
          <a:solidFill>
            <a:schemeClr val="bg1">
              <a:alpha val="803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B52A35-6D7F-F2BA-0927-E2EC228A3ECB}"/>
              </a:ext>
            </a:extLst>
          </p:cNvPr>
          <p:cNvSpPr txBox="1"/>
          <p:nvPr/>
        </p:nvSpPr>
        <p:spPr>
          <a:xfrm>
            <a:off x="5767565" y="848535"/>
            <a:ext cx="108497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latin typeface="Arial Hebrew" pitchFamily="2" charset="-79"/>
                <a:cs typeface="Arial Hebrew" pitchFamily="2" charset="-79"/>
              </a:rPr>
              <a:t>2</a:t>
            </a:r>
            <a:endParaRPr lang="en-US" sz="23900" b="1" dirty="0">
              <a:latin typeface="Arial Hebrew" pitchFamily="2" charset="-79"/>
              <a:cs typeface="Arial Hebrew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5C1849-E419-A37D-C1A8-099F68B2D145}"/>
              </a:ext>
            </a:extLst>
          </p:cNvPr>
          <p:cNvSpPr txBox="1"/>
          <p:nvPr/>
        </p:nvSpPr>
        <p:spPr>
          <a:xfrm>
            <a:off x="4920580" y="1551599"/>
            <a:ext cx="12332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atin typeface="Arial Hebrew" pitchFamily="2" charset="-79"/>
                <a:cs typeface="Arial Hebrew" pitchFamily="2" charset="-79"/>
              </a:rPr>
              <a:t>#</a:t>
            </a:r>
            <a:endParaRPr lang="en-US" sz="23900" b="1" dirty="0">
              <a:latin typeface="Arial Hebrew" pitchFamily="2" charset="-79"/>
              <a:cs typeface="Arial Hebrew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38A122-158F-FC69-799F-60B4C99F80AF}"/>
              </a:ext>
            </a:extLst>
          </p:cNvPr>
          <p:cNvSpPr txBox="1"/>
          <p:nvPr/>
        </p:nvSpPr>
        <p:spPr>
          <a:xfrm>
            <a:off x="4756450" y="2719240"/>
            <a:ext cx="26931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pc="-150" dirty="0">
                <a:latin typeface=""/>
              </a:rPr>
              <a:t>in the U.S. for </a:t>
            </a:r>
            <a:r>
              <a:rPr lang="en-US" sz="3600" b="1" spc="-150" dirty="0">
                <a:latin typeface=""/>
              </a:rPr>
              <a:t>Innovation</a:t>
            </a:r>
            <a:endParaRPr lang="en-US" sz="2800" b="1" spc="-150" dirty="0">
              <a:latin typeface=""/>
            </a:endParaRPr>
          </a:p>
        </p:txBody>
      </p:sp>
      <p:pic>
        <p:nvPicPr>
          <p:cNvPr id="10" name="Picture 10" descr="U.S. News Best Colleges Rankings | University of Central Florida">
            <a:extLst>
              <a:ext uri="{FF2B5EF4-FFF2-40B4-BE49-F238E27FC236}">
                <a16:creationId xmlns:a16="http://schemas.microsoft.com/office/drawing/2014/main" id="{D84A770A-18BD-43CF-5986-16513D606939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367" y="3710508"/>
            <a:ext cx="1233267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01AD6C5-B07E-A69C-4088-6733CC2A51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8039" y="1455188"/>
            <a:ext cx="462090" cy="46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814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Beautiful Places to Visit in Georgia">
            <a:extLst>
              <a:ext uri="{FF2B5EF4-FFF2-40B4-BE49-F238E27FC236}">
                <a16:creationId xmlns:a16="http://schemas.microsoft.com/office/drawing/2014/main" id="{F3E2CBE0-1231-BBF6-55B9-04BBEC830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4756" y="-30269"/>
            <a:ext cx="7835265" cy="5213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A5BA7A4A-778B-AA89-CDA0-2986279C2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90" y="-25598"/>
            <a:ext cx="6945579" cy="5209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3059624-B350-EC0E-38FB-4057697D1EB8}"/>
              </a:ext>
            </a:extLst>
          </p:cNvPr>
          <p:cNvSpPr/>
          <p:nvPr/>
        </p:nvSpPr>
        <p:spPr>
          <a:xfrm>
            <a:off x="336508" y="4327524"/>
            <a:ext cx="10081262" cy="645454"/>
          </a:xfrm>
          <a:prstGeom prst="rect">
            <a:avLst/>
          </a:prstGeom>
          <a:solidFill>
            <a:schemeClr val="tx1">
              <a:alpha val="7098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BDCF12-6889-D976-2B82-1209FAE0D1C2}"/>
              </a:ext>
            </a:extLst>
          </p:cNvPr>
          <p:cNvSpPr txBox="1"/>
          <p:nvPr/>
        </p:nvSpPr>
        <p:spPr>
          <a:xfrm>
            <a:off x="336508" y="4349200"/>
            <a:ext cx="99340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ALSER Lab is moving to the beautiful city of Atlanta, GA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D9D09CF-E99D-1C1E-3193-2948FF035E7A}"/>
              </a:ext>
            </a:extLst>
          </p:cNvPr>
          <p:cNvGrpSpPr/>
          <p:nvPr/>
        </p:nvGrpSpPr>
        <p:grpSpPr>
          <a:xfrm>
            <a:off x="10090875" y="3499959"/>
            <a:ext cx="1973798" cy="1550860"/>
            <a:chOff x="602101" y="2016799"/>
            <a:chExt cx="2737458" cy="215088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7BD8FF4-C611-5F4B-2217-61723F66893F}"/>
                </a:ext>
              </a:extLst>
            </p:cNvPr>
            <p:cNvSpPr/>
            <p:nvPr/>
          </p:nvSpPr>
          <p:spPr>
            <a:xfrm rot="382358">
              <a:off x="979798" y="2871802"/>
              <a:ext cx="911818" cy="1295882"/>
            </a:xfrm>
            <a:custGeom>
              <a:avLst/>
              <a:gdLst>
                <a:gd name="connsiteX0" fmla="*/ 0 w 1508304"/>
                <a:gd name="connsiteY0" fmla="*/ 0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0 w 1508304"/>
                <a:gd name="connsiteY4" fmla="*/ 0 h 558394"/>
                <a:gd name="connsiteX0" fmla="*/ 16976 w 1508304"/>
                <a:gd name="connsiteY0" fmla="*/ 99525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16976 w 1508304"/>
                <a:gd name="connsiteY4" fmla="*/ 99525 h 558394"/>
                <a:gd name="connsiteX0" fmla="*/ 7399 w 1508304"/>
                <a:gd name="connsiteY0" fmla="*/ 71638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7399 w 1508304"/>
                <a:gd name="connsiteY4" fmla="*/ 71638 h 558394"/>
                <a:gd name="connsiteX0" fmla="*/ 0 w 1500905"/>
                <a:gd name="connsiteY0" fmla="*/ 71638 h 558394"/>
                <a:gd name="connsiteX1" fmla="*/ 1500905 w 1500905"/>
                <a:gd name="connsiteY1" fmla="*/ 0 h 558394"/>
                <a:gd name="connsiteX2" fmla="*/ 1500905 w 1500905"/>
                <a:gd name="connsiteY2" fmla="*/ 558394 h 558394"/>
                <a:gd name="connsiteX3" fmla="*/ 113974 w 1500905"/>
                <a:gd name="connsiteY3" fmla="*/ 432862 h 558394"/>
                <a:gd name="connsiteX4" fmla="*/ 0 w 1500905"/>
                <a:gd name="connsiteY4" fmla="*/ 71638 h 558394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14046 w 1514046"/>
                <a:gd name="connsiteY2" fmla="*/ 558394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422687 w 1514046"/>
                <a:gd name="connsiteY2" fmla="*/ 411309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05287 w 1514046"/>
                <a:gd name="connsiteY2" fmla="*/ 514101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2208449"/>
                <a:gd name="connsiteY0" fmla="*/ 71638 h 1256304"/>
                <a:gd name="connsiteX1" fmla="*/ 1514046 w 2208449"/>
                <a:gd name="connsiteY1" fmla="*/ 0 h 1256304"/>
                <a:gd name="connsiteX2" fmla="*/ 2208449 w 2208449"/>
                <a:gd name="connsiteY2" fmla="*/ 1256304 h 1256304"/>
                <a:gd name="connsiteX3" fmla="*/ 0 w 2208449"/>
                <a:gd name="connsiteY3" fmla="*/ 563591 h 1256304"/>
                <a:gd name="connsiteX4" fmla="*/ 13141 w 2208449"/>
                <a:gd name="connsiteY4" fmla="*/ 71638 h 1256304"/>
                <a:gd name="connsiteX0" fmla="*/ 13141 w 2271446"/>
                <a:gd name="connsiteY0" fmla="*/ 88765 h 1273431"/>
                <a:gd name="connsiteX1" fmla="*/ 2271446 w 2271446"/>
                <a:gd name="connsiteY1" fmla="*/ 0 h 1273431"/>
                <a:gd name="connsiteX2" fmla="*/ 2208449 w 2271446"/>
                <a:gd name="connsiteY2" fmla="*/ 1273431 h 1273431"/>
                <a:gd name="connsiteX3" fmla="*/ 0 w 2271446"/>
                <a:gd name="connsiteY3" fmla="*/ 580718 h 1273431"/>
                <a:gd name="connsiteX4" fmla="*/ 13141 w 2271446"/>
                <a:gd name="connsiteY4" fmla="*/ 88765 h 1273431"/>
                <a:gd name="connsiteX0" fmla="*/ 6976 w 2265281"/>
                <a:gd name="connsiteY0" fmla="*/ 88765 h 1273431"/>
                <a:gd name="connsiteX1" fmla="*/ 2265281 w 2265281"/>
                <a:gd name="connsiteY1" fmla="*/ 0 h 1273431"/>
                <a:gd name="connsiteX2" fmla="*/ 2202284 w 2265281"/>
                <a:gd name="connsiteY2" fmla="*/ 1273431 h 1273431"/>
                <a:gd name="connsiteX3" fmla="*/ 0 w 2265281"/>
                <a:gd name="connsiteY3" fmla="*/ 1227928 h 1273431"/>
                <a:gd name="connsiteX4" fmla="*/ 6976 w 2265281"/>
                <a:gd name="connsiteY4" fmla="*/ 88765 h 127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5281" h="1273431">
                  <a:moveTo>
                    <a:pt x="6976" y="88765"/>
                  </a:moveTo>
                  <a:lnTo>
                    <a:pt x="2265281" y="0"/>
                  </a:lnTo>
                  <a:lnTo>
                    <a:pt x="2202284" y="1273431"/>
                  </a:lnTo>
                  <a:lnTo>
                    <a:pt x="0" y="1227928"/>
                  </a:lnTo>
                  <a:cubicBezTo>
                    <a:pt x="2325" y="848207"/>
                    <a:pt x="4651" y="468486"/>
                    <a:pt x="6976" y="8876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4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205C1560-8AAB-4D6E-F54D-B611BC79CB62}"/>
                </a:ext>
              </a:extLst>
            </p:cNvPr>
            <p:cNvSpPr/>
            <p:nvPr/>
          </p:nvSpPr>
          <p:spPr>
            <a:xfrm rot="20560402">
              <a:off x="602101" y="2190667"/>
              <a:ext cx="2737458" cy="1538866"/>
            </a:xfrm>
            <a:custGeom>
              <a:avLst/>
              <a:gdLst>
                <a:gd name="connsiteX0" fmla="*/ 0 w 1508304"/>
                <a:gd name="connsiteY0" fmla="*/ 0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0 w 1508304"/>
                <a:gd name="connsiteY4" fmla="*/ 0 h 558394"/>
                <a:gd name="connsiteX0" fmla="*/ 16976 w 1508304"/>
                <a:gd name="connsiteY0" fmla="*/ 99525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16976 w 1508304"/>
                <a:gd name="connsiteY4" fmla="*/ 99525 h 558394"/>
                <a:gd name="connsiteX0" fmla="*/ 7399 w 1508304"/>
                <a:gd name="connsiteY0" fmla="*/ 71638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7399 w 1508304"/>
                <a:gd name="connsiteY4" fmla="*/ 71638 h 558394"/>
                <a:gd name="connsiteX0" fmla="*/ 0 w 1500905"/>
                <a:gd name="connsiteY0" fmla="*/ 71638 h 558394"/>
                <a:gd name="connsiteX1" fmla="*/ 1500905 w 1500905"/>
                <a:gd name="connsiteY1" fmla="*/ 0 h 558394"/>
                <a:gd name="connsiteX2" fmla="*/ 1500905 w 1500905"/>
                <a:gd name="connsiteY2" fmla="*/ 558394 h 558394"/>
                <a:gd name="connsiteX3" fmla="*/ 113974 w 1500905"/>
                <a:gd name="connsiteY3" fmla="*/ 432862 h 558394"/>
                <a:gd name="connsiteX4" fmla="*/ 0 w 1500905"/>
                <a:gd name="connsiteY4" fmla="*/ 71638 h 558394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14046 w 1514046"/>
                <a:gd name="connsiteY2" fmla="*/ 558394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422687 w 1514046"/>
                <a:gd name="connsiteY2" fmla="*/ 411309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05287 w 1514046"/>
                <a:gd name="connsiteY2" fmla="*/ 514101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2208449"/>
                <a:gd name="connsiteY0" fmla="*/ 71638 h 1256304"/>
                <a:gd name="connsiteX1" fmla="*/ 1514046 w 2208449"/>
                <a:gd name="connsiteY1" fmla="*/ 0 h 1256304"/>
                <a:gd name="connsiteX2" fmla="*/ 2208449 w 2208449"/>
                <a:gd name="connsiteY2" fmla="*/ 1256304 h 1256304"/>
                <a:gd name="connsiteX3" fmla="*/ 0 w 2208449"/>
                <a:gd name="connsiteY3" fmla="*/ 563591 h 1256304"/>
                <a:gd name="connsiteX4" fmla="*/ 13141 w 2208449"/>
                <a:gd name="connsiteY4" fmla="*/ 71638 h 1256304"/>
                <a:gd name="connsiteX0" fmla="*/ 13141 w 2271446"/>
                <a:gd name="connsiteY0" fmla="*/ 88765 h 1273431"/>
                <a:gd name="connsiteX1" fmla="*/ 2271446 w 2271446"/>
                <a:gd name="connsiteY1" fmla="*/ 0 h 1273431"/>
                <a:gd name="connsiteX2" fmla="*/ 2208449 w 2271446"/>
                <a:gd name="connsiteY2" fmla="*/ 1273431 h 1273431"/>
                <a:gd name="connsiteX3" fmla="*/ 0 w 2271446"/>
                <a:gd name="connsiteY3" fmla="*/ 580718 h 1273431"/>
                <a:gd name="connsiteX4" fmla="*/ 13141 w 2271446"/>
                <a:gd name="connsiteY4" fmla="*/ 88765 h 1273431"/>
                <a:gd name="connsiteX0" fmla="*/ 6976 w 2265281"/>
                <a:gd name="connsiteY0" fmla="*/ 88765 h 1273431"/>
                <a:gd name="connsiteX1" fmla="*/ 2265281 w 2265281"/>
                <a:gd name="connsiteY1" fmla="*/ 0 h 1273431"/>
                <a:gd name="connsiteX2" fmla="*/ 2202284 w 2265281"/>
                <a:gd name="connsiteY2" fmla="*/ 1273431 h 1273431"/>
                <a:gd name="connsiteX3" fmla="*/ 0 w 2265281"/>
                <a:gd name="connsiteY3" fmla="*/ 1227928 h 1273431"/>
                <a:gd name="connsiteX4" fmla="*/ 6976 w 2265281"/>
                <a:gd name="connsiteY4" fmla="*/ 88765 h 127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5281" h="1273431">
                  <a:moveTo>
                    <a:pt x="6976" y="88765"/>
                  </a:moveTo>
                  <a:lnTo>
                    <a:pt x="2265281" y="0"/>
                  </a:lnTo>
                  <a:lnTo>
                    <a:pt x="2202284" y="1273431"/>
                  </a:lnTo>
                  <a:lnTo>
                    <a:pt x="0" y="1227928"/>
                  </a:lnTo>
                  <a:cubicBezTo>
                    <a:pt x="2325" y="848207"/>
                    <a:pt x="4651" y="468486"/>
                    <a:pt x="6976" y="887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Hiring</a:t>
              </a:r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056F1E2C-EDF0-E049-3617-B3A4305CDD36}"/>
                </a:ext>
              </a:extLst>
            </p:cNvPr>
            <p:cNvSpPr/>
            <p:nvPr/>
          </p:nvSpPr>
          <p:spPr>
            <a:xfrm rot="20560402">
              <a:off x="654424" y="2016799"/>
              <a:ext cx="1829635" cy="681066"/>
            </a:xfrm>
            <a:custGeom>
              <a:avLst/>
              <a:gdLst>
                <a:gd name="connsiteX0" fmla="*/ 0 w 1508304"/>
                <a:gd name="connsiteY0" fmla="*/ 0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0 w 1508304"/>
                <a:gd name="connsiteY4" fmla="*/ 0 h 558394"/>
                <a:gd name="connsiteX0" fmla="*/ 16976 w 1508304"/>
                <a:gd name="connsiteY0" fmla="*/ 99525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16976 w 1508304"/>
                <a:gd name="connsiteY4" fmla="*/ 99525 h 558394"/>
                <a:gd name="connsiteX0" fmla="*/ 7399 w 1508304"/>
                <a:gd name="connsiteY0" fmla="*/ 71638 h 558394"/>
                <a:gd name="connsiteX1" fmla="*/ 1508304 w 1508304"/>
                <a:gd name="connsiteY1" fmla="*/ 0 h 558394"/>
                <a:gd name="connsiteX2" fmla="*/ 1508304 w 1508304"/>
                <a:gd name="connsiteY2" fmla="*/ 558394 h 558394"/>
                <a:gd name="connsiteX3" fmla="*/ 0 w 1508304"/>
                <a:gd name="connsiteY3" fmla="*/ 558394 h 558394"/>
                <a:gd name="connsiteX4" fmla="*/ 7399 w 1508304"/>
                <a:gd name="connsiteY4" fmla="*/ 71638 h 558394"/>
                <a:gd name="connsiteX0" fmla="*/ 0 w 1500905"/>
                <a:gd name="connsiteY0" fmla="*/ 71638 h 558394"/>
                <a:gd name="connsiteX1" fmla="*/ 1500905 w 1500905"/>
                <a:gd name="connsiteY1" fmla="*/ 0 h 558394"/>
                <a:gd name="connsiteX2" fmla="*/ 1500905 w 1500905"/>
                <a:gd name="connsiteY2" fmla="*/ 558394 h 558394"/>
                <a:gd name="connsiteX3" fmla="*/ 113974 w 1500905"/>
                <a:gd name="connsiteY3" fmla="*/ 432862 h 558394"/>
                <a:gd name="connsiteX4" fmla="*/ 0 w 1500905"/>
                <a:gd name="connsiteY4" fmla="*/ 71638 h 558394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14046 w 1514046"/>
                <a:gd name="connsiteY2" fmla="*/ 558394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422687 w 1514046"/>
                <a:gd name="connsiteY2" fmla="*/ 411309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  <a:gd name="connsiteX0" fmla="*/ 13141 w 1514046"/>
                <a:gd name="connsiteY0" fmla="*/ 71638 h 563591"/>
                <a:gd name="connsiteX1" fmla="*/ 1514046 w 1514046"/>
                <a:gd name="connsiteY1" fmla="*/ 0 h 563591"/>
                <a:gd name="connsiteX2" fmla="*/ 1505287 w 1514046"/>
                <a:gd name="connsiteY2" fmla="*/ 514101 h 563591"/>
                <a:gd name="connsiteX3" fmla="*/ 0 w 1514046"/>
                <a:gd name="connsiteY3" fmla="*/ 563591 h 563591"/>
                <a:gd name="connsiteX4" fmla="*/ 13141 w 1514046"/>
                <a:gd name="connsiteY4" fmla="*/ 71638 h 56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4046" h="563591">
                  <a:moveTo>
                    <a:pt x="13141" y="71638"/>
                  </a:moveTo>
                  <a:lnTo>
                    <a:pt x="1514046" y="0"/>
                  </a:lnTo>
                  <a:lnTo>
                    <a:pt x="1505287" y="514101"/>
                  </a:lnTo>
                  <a:lnTo>
                    <a:pt x="0" y="563591"/>
                  </a:lnTo>
                  <a:lnTo>
                    <a:pt x="13141" y="7163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We are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1091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2E977C4-8F92-A5ED-E891-ECDA5A41C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636" y="1242548"/>
            <a:ext cx="1852920" cy="154285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506079D-E0FA-EFBF-DF4C-06DE547C4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597" y="1061475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58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65</Words>
  <Application>Microsoft Macintosh PowerPoint</Application>
  <PresentationFormat>Widescreen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Hebrew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Mohammed Alser</dc:creator>
  <cp:lastModifiedBy>Mohammed Alser</cp:lastModifiedBy>
  <cp:revision>1</cp:revision>
  <dcterms:created xsi:type="dcterms:W3CDTF">2024-07-28T23:06:22Z</dcterms:created>
  <dcterms:modified xsi:type="dcterms:W3CDTF">2024-07-29T01:56:42Z</dcterms:modified>
</cp:coreProperties>
</file>

<file path=docProps/thumbnail.jpeg>
</file>